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10"/>
  </p:notesMasterIdLst>
  <p:sldIdLst>
    <p:sldId id="299" r:id="rId2"/>
    <p:sldId id="323" r:id="rId3"/>
    <p:sldId id="325" r:id="rId4"/>
    <p:sldId id="263" r:id="rId5"/>
    <p:sldId id="326" r:id="rId6"/>
    <p:sldId id="319" r:id="rId7"/>
    <p:sldId id="320" r:id="rId8"/>
    <p:sldId id="32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Quang" initials="DQ" lastIdx="1" clrIdx="0">
    <p:extLst>
      <p:ext uri="{19B8F6BF-5375-455C-9EA6-DF929625EA0E}">
        <p15:presenceInfo xmlns:p15="http://schemas.microsoft.com/office/powerpoint/2012/main" userId="0df4af00126e35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5118" autoAdjust="0"/>
  </p:normalViewPr>
  <p:slideViewPr>
    <p:cSldViewPr snapToGrid="0">
      <p:cViewPr varScale="1">
        <p:scale>
          <a:sx n="68" d="100"/>
          <a:sy n="68" d="100"/>
        </p:scale>
        <p:origin x="696" y="7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1320" y="-17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Ruyle" userId="497879ea70d86eb7" providerId="LiveId" clId="{5BF9A740-E786-4839-9C96-6D2B37B02FB8}"/>
    <pc:docChg chg="custSel addSld modSld">
      <pc:chgData name="Kim Ruyle" userId="497879ea70d86eb7" providerId="LiveId" clId="{5BF9A740-E786-4839-9C96-6D2B37B02FB8}" dt="2021-10-16T23:41:12.998" v="245" actId="1076"/>
      <pc:docMkLst>
        <pc:docMk/>
      </pc:docMkLst>
      <pc:sldChg chg="addSp delSp modSp add mod modNotesTx">
        <pc:chgData name="Kim Ruyle" userId="497879ea70d86eb7" providerId="LiveId" clId="{5BF9A740-E786-4839-9C96-6D2B37B02FB8}" dt="2021-10-16T23:41:12.998" v="245" actId="1076"/>
        <pc:sldMkLst>
          <pc:docMk/>
          <pc:sldMk cId="788577167" sldId="326"/>
        </pc:sldMkLst>
        <pc:spChg chg="mod">
          <ac:chgData name="Kim Ruyle" userId="497879ea70d86eb7" providerId="LiveId" clId="{5BF9A740-E786-4839-9C96-6D2B37B02FB8}" dt="2021-10-16T23:40:56.437" v="241" actId="14100"/>
          <ac:spMkLst>
            <pc:docMk/>
            <pc:sldMk cId="788577167" sldId="326"/>
            <ac:spMk id="4" creationId="{DE6308C5-2DA4-4078-AC77-43105B2C94D2}"/>
          </ac:spMkLst>
        </pc:spChg>
        <pc:picChg chg="del">
          <ac:chgData name="Kim Ruyle" userId="497879ea70d86eb7" providerId="LiveId" clId="{5BF9A740-E786-4839-9C96-6D2B37B02FB8}" dt="2021-10-16T23:39:56.687" v="236" actId="478"/>
          <ac:picMkLst>
            <pc:docMk/>
            <pc:sldMk cId="788577167" sldId="326"/>
            <ac:picMk id="7" creationId="{9D840039-056A-4571-9DDB-5E2D99290D75}"/>
          </ac:picMkLst>
        </pc:picChg>
        <pc:picChg chg="add mod">
          <ac:chgData name="Kim Ruyle" userId="497879ea70d86eb7" providerId="LiveId" clId="{5BF9A740-E786-4839-9C96-6D2B37B02FB8}" dt="2021-10-16T23:41:12.998" v="245" actId="1076"/>
          <ac:picMkLst>
            <pc:docMk/>
            <pc:sldMk cId="788577167" sldId="326"/>
            <ac:picMk id="1026" creationId="{211078A2-90DD-47C3-A791-2D7FE33F2949}"/>
          </ac:picMkLst>
        </pc:picChg>
      </pc:sldChg>
    </pc:docChg>
  </pc:docChgLst>
</pc:chgInfo>
</file>

<file path=ppt/media/image1.jpeg>
</file>

<file path=ppt/media/image2.png>
</file>

<file path=ppt/media/image3.gif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A2920-3C75-4C9A-82F9-EB94C48011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C1E24-69BE-4442-AC2E-D8D986D8C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44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Introduction</a:t>
            </a:r>
          </a:p>
          <a:p>
            <a:r>
              <a:rPr lang="en-US" b="0" u="none" dirty="0"/>
              <a:t>Hey everyone. My name is David Quang Pham. Thank you for the chance to introduce an opportunity for you to be involved in producing the play </a:t>
            </a:r>
            <a:r>
              <a:rPr lang="en-US" b="0" i="1" u="none" dirty="0"/>
              <a:t>Senior Swordplay</a:t>
            </a:r>
            <a:r>
              <a:rPr lang="en-US" b="0" u="none" dirty="0"/>
              <a:t>, a 2-hander reminiscent of, but not derivative of, </a:t>
            </a:r>
            <a:r>
              <a:rPr lang="en-US" b="0" i="1" u="none" dirty="0"/>
              <a:t>Frankie and Johnny in the Clair de Lune.</a:t>
            </a:r>
            <a:r>
              <a:rPr lang="en-US" b="0" i="0" u="none" dirty="0"/>
              <a:t>  In the next few minutes, I’ll answer:  </a:t>
            </a:r>
            <a:r>
              <a:rPr lang="en-US" b="0" u="none" dirty="0"/>
              <a:t>Why this play?  Why this playwright?  And why now?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49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First, a bit about the story.  </a:t>
            </a:r>
            <a:r>
              <a:rPr lang="en-US" b="1" dirty="0"/>
              <a:t>READ SYNOPSIS.  </a:t>
            </a:r>
            <a:r>
              <a:rPr lang="en-US" dirty="0"/>
              <a:t>Senior Swordplay is a drama, but one with lots of humor – you might call it a “dramedy.”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are too few serious roles written for mature and senior actors.  There are too few plays dealing with bold senior themes that venture beyond the hardships of aging.  </a:t>
            </a:r>
            <a:r>
              <a:rPr lang="en-US" sz="12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Senior Swordplay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bold and celebrates vibrant seniors.  And writing edgy adult comedies and dramas is Kim’s stock in trade.</a:t>
            </a:r>
            <a:endParaRPr lang="en-US" sz="1200" dirty="0">
              <a:effectLst/>
              <a:latin typeface="Tahoma" panose="020B060403050404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35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READ CASTING NOTES.</a:t>
            </a:r>
          </a:p>
          <a:p>
            <a:r>
              <a:rPr lang="en-US" dirty="0"/>
              <a:t>As we’ll see in a minute, Kim’s background gives him an ideal foundation to write this story – a hint:  he started his career as a mechanic and welder and went on to earn a PhD.  He’s even managed a team of psychologists.  The search for compatibility between Maeve and Rob is at the heart of the story, but it’s a story complicated by more than differences in occupations. Staging requirements for </a:t>
            </a:r>
            <a:r>
              <a:rPr lang="en-US" i="1" dirty="0"/>
              <a:t>Senior Swordplay</a:t>
            </a:r>
            <a:r>
              <a:rPr lang="en-US" dirty="0"/>
              <a:t> are pretty simple and easily produced.  The story will resonate with adult audiences of all ages – the theme of finding a compatible partner is universal, and the humor and story will appeal to young adults as well as seniors.  The runtime hits the sweet spot for many theatres.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8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Kim is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playwright based in Wisconsin, a member of The Dramatists Guild of America, The Playwrights’ Center, and Chicago Dramatists.  His is also participating the 2021 Kennedy Center Playwriting Intensive.  Kim’s stories come from a unique perspective.  An army veteran with blue-collar roots, Kim went on to earn three master’s degrees and a PhD.  He grew up in rural America and had a career as an HR executive and leadership consultant that took him to 49 states and 45 countries. He’s authored or co-authored five books on leadership development and has been a speaker at more than 100 national and internation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 conferences. 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Writing for the stage is a second career for Kim beginning just a few years ago in 2018.  His first three plays have won awards and productions.  Kim has the perfect background to write </a:t>
            </a:r>
            <a:r>
              <a:rPr lang="en-US" sz="1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 is also primed for success.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945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has been developed in multiple workshops with Floridians.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national organization based in Chicago, the Chicago Dramatists developed this two hander. I had the pleasure of being able to watch its recording, if anyone would like to see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02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New Play Exchange, which I am plugging the link into the chat.</a:t>
            </a:r>
          </a:p>
          <a:p>
            <a:r>
              <a:rPr lang="en-US" b="1" dirty="0"/>
              <a:t>Copy and paste</a:t>
            </a:r>
            <a:r>
              <a:rPr lang="en-US" b="0" dirty="0"/>
              <a:t>: https://newplayexchange.org/users/37647/kim-e-ruyle </a:t>
            </a:r>
            <a:r>
              <a:rPr lang="en-US" b="1" dirty="0"/>
              <a:t>into the chat</a:t>
            </a:r>
            <a:endParaRPr lang="en-US" b="0" dirty="0"/>
          </a:p>
          <a:p>
            <a:r>
              <a:rPr lang="en-US" b="0" i="1" dirty="0"/>
              <a:t>Senior Swordplay </a:t>
            </a:r>
            <a:r>
              <a:rPr lang="en-US" b="0" i="0" dirty="0"/>
              <a:t>has many fantastic quotes and reviews, with award-winning theatre artists addressing the play’s intimacy and </a:t>
            </a:r>
            <a:r>
              <a:rPr lang="en-US" b="0" i="1" dirty="0"/>
              <a:t>cutting-edge</a:t>
            </a:r>
            <a:r>
              <a:rPr lang="en-US" b="0" i="0" dirty="0"/>
              <a:t> use of language, and a </a:t>
            </a:r>
            <a:r>
              <a:rPr lang="en-US" b="0" i="1" dirty="0"/>
              <a:t>well-welded</a:t>
            </a:r>
            <a:r>
              <a:rPr lang="en-US" b="0" i="0" dirty="0"/>
              <a:t> flair for character-driven dramatic dialogue.</a:t>
            </a:r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87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Need a good summary statement of the upsides of producing Senior Swordplay.</a:t>
            </a:r>
          </a:p>
          <a:p>
            <a:endParaRPr lang="en-US" b="1" dirty="0"/>
          </a:p>
          <a:p>
            <a:r>
              <a:rPr lang="en-US" b="0" dirty="0"/>
              <a:t>If you would like to get in touch with Kim </a:t>
            </a:r>
            <a:r>
              <a:rPr lang="en-US" b="0" dirty="0" err="1"/>
              <a:t>Ruyle</a:t>
            </a:r>
            <a:r>
              <a:rPr lang="en-US" b="0" dirty="0"/>
              <a:t>, you may contact him at these emails. And you may also reach out to me with any questions at davidquangpham@outlook.com. I may provide dramaturgical insights that are not pondered within this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New Play Exchange, which I am plugging the link into the chat.</a:t>
            </a:r>
          </a:p>
          <a:p>
            <a:r>
              <a:rPr lang="en-US" b="1" dirty="0"/>
              <a:t>Copy and paste</a:t>
            </a:r>
            <a:r>
              <a:rPr lang="en-US" b="0" dirty="0"/>
              <a:t>: https://newplayexchange.org/users/37647/kim-e-ruyle </a:t>
            </a:r>
            <a:r>
              <a:rPr lang="en-US" b="1" dirty="0"/>
              <a:t>into the chat</a:t>
            </a:r>
            <a:endParaRPr lang="en-US" b="0" dirty="0"/>
          </a:p>
          <a:p>
            <a:r>
              <a:rPr lang="en-US" b="0" i="1" dirty="0"/>
              <a:t>Senior Swordplay </a:t>
            </a:r>
            <a:r>
              <a:rPr lang="en-US" b="0" i="0" dirty="0"/>
              <a:t>has many fantastic quotes and reviews, with award-winning theatre artists addressing the play’s intimacy and </a:t>
            </a:r>
            <a:r>
              <a:rPr lang="en-US" b="0" i="1" dirty="0"/>
              <a:t>cutting-edge</a:t>
            </a:r>
            <a:r>
              <a:rPr lang="en-US" b="0" i="0" dirty="0"/>
              <a:t> use of language, and a </a:t>
            </a:r>
            <a:r>
              <a:rPr lang="en-US" b="0" i="1" dirty="0"/>
              <a:t>well-welded</a:t>
            </a:r>
            <a:r>
              <a:rPr lang="en-US" b="0" i="0" dirty="0"/>
              <a:t> flair for character-driven dramatic dialogue.</a:t>
            </a:r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15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1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82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97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66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54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34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9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4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7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2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41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4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7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2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54B063-4905-499D-B3BF-75202C747ED8}" type="datetimeFigureOut">
              <a:rPr lang="en-US" smtClean="0"/>
              <a:t>2021-10-18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2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kim.ruyle@inventivetalent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imruyle.com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0E79F4-C1E0-4933-A64B-DEE77EE4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765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6400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Senior Swordplay</a:t>
            </a:r>
            <a:endParaRPr lang="en-US" sz="64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AF1776F-704B-4344-8B6B-40CFE9BDD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0"/>
            <a:ext cx="12192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2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05156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buNone/>
            </a:pPr>
            <a:r>
              <a:rPr lang="en-US" sz="40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After Maeve and Rob meet through an online dating site, this seemingly mismatched PhD psychologist and blue-collar welder have their first real date. They promptly begin a provocative and sensual journey of discovery to learn to what extent they might, or might not, be compatible and suited for a long-term relationship.</a:t>
            </a:r>
          </a:p>
        </p:txBody>
      </p:sp>
    </p:spTree>
    <p:extLst>
      <p:ext uri="{BB962C8B-B14F-4D97-AF65-F5344CB8AC3E}">
        <p14:creationId xmlns:p14="http://schemas.microsoft.com/office/powerpoint/2010/main" val="1114249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208026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Casting</a:t>
            </a:r>
          </a:p>
          <a:p>
            <a:pPr>
              <a:lnSpc>
                <a:spcPct val="100000"/>
              </a:lnSpc>
            </a:pPr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Maeve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Female, PhD psychologist.  Any ethnicity.  50s, could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		be near retirement age, more or less.</a:t>
            </a:r>
          </a:p>
          <a:p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Rob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Male, welder.  Any ethnicity.  50’s, about the same age.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Set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Simple set – Maeve’s home, living area befitting of a professional.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Runtime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About 85 minutes.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281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4000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Kim’s Artistic Goals</a:t>
            </a:r>
          </a:p>
          <a:p>
            <a:r>
              <a:rPr lang="en-US" b="1" dirty="0"/>
              <a:t>Create thought-provoking stories that never fail to entertain.</a:t>
            </a:r>
          </a:p>
          <a:p>
            <a:r>
              <a:rPr lang="en-US" b="1" dirty="0"/>
              <a:t>Devise engaging plots for adult audiences.</a:t>
            </a:r>
          </a:p>
          <a:p>
            <a:r>
              <a:rPr lang="en-US" b="1" dirty="0"/>
              <a:t>Orchestrate edgy, laugh-your-ass-off comedies.</a:t>
            </a:r>
          </a:p>
          <a:p>
            <a:r>
              <a:rPr lang="en-US" b="1" dirty="0"/>
              <a:t>Give life to diverse characters, realistic characters that span generations and include serious roles for seniors.</a:t>
            </a:r>
          </a:p>
          <a:p>
            <a:r>
              <a:rPr lang="en-US" b="1" dirty="0"/>
              <a:t>Compose dialogue that bristles with vitality.</a:t>
            </a:r>
          </a:p>
          <a:p>
            <a:r>
              <a:rPr lang="en-US" b="1" dirty="0"/>
              <a:t>Produce moments of bliss and moments of discomfort.</a:t>
            </a:r>
          </a:p>
          <a:p>
            <a:r>
              <a:rPr lang="en-US" b="1" dirty="0"/>
              <a:t>Generate laughter and tears.</a:t>
            </a:r>
          </a:p>
        </p:txBody>
      </p:sp>
      <p:pic>
        <p:nvPicPr>
          <p:cNvPr id="7" name="Picture 6" descr="A picture containing person, person, wall, indoor&#10;&#10;Description automatically generated">
            <a:extLst>
              <a:ext uri="{FF2B5EF4-FFF2-40B4-BE49-F238E27FC236}">
                <a16:creationId xmlns:a16="http://schemas.microsoft.com/office/drawing/2014/main" id="{9D840039-056A-4571-9DDB-5E2D99290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589" y="0"/>
            <a:ext cx="3139410" cy="2511706"/>
          </a:xfrm>
          <a:prstGeom prst="rect">
            <a:avLst/>
          </a:prstGeom>
        </p:spPr>
      </p:pic>
      <p:sp>
        <p:nvSpPr>
          <p:cNvPr id="5" name="Title 5">
            <a:extLst>
              <a:ext uri="{FF2B5EF4-FFF2-40B4-BE49-F238E27FC236}">
                <a16:creationId xmlns:a16="http://schemas.microsoft.com/office/drawing/2014/main" id="{A84BAADB-41D4-4180-AE46-F046A5238513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Playwright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31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r>
              <a:rPr lang="en-US" sz="4000" b="1" dirty="0"/>
              <a:t>February – May 2021:  Multiple workshops with actors from Florida</a:t>
            </a:r>
          </a:p>
          <a:p>
            <a:r>
              <a:rPr lang="en-US" sz="4000" b="1" dirty="0"/>
              <a:t>June 2021:  Chicago Dramatists First Draft Program – Streamed Reading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11078A2-90DD-47C3-A791-2D7FE33F2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540" y="4621557"/>
            <a:ext cx="3419060" cy="192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5">
            <a:extLst>
              <a:ext uri="{FF2B5EF4-FFF2-40B4-BE49-F238E27FC236}">
                <a16:creationId xmlns:a16="http://schemas.microsoft.com/office/drawing/2014/main" id="{2F4772DE-2E20-4848-857E-3AB86C14E768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DEVELOPMENT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57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REVIEWS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16076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Ruyle's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Senior Swordplay is so private and intimate that you can't help but feel like a voyeur reading it. The characters  are raw, vulnerable and fully exposed, both emotionally and physically. Exceptional dialogue and expert storytelling, filled with unique and surprising moments and culminating in a powerful ending brimming with emotion and a hint of hope.”</a:t>
            </a: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Craig Houk         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  <a:p>
            <a:pPr marL="45720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Well-crafted realistic characters, superbly written dialogue, tasty conflict and a hopeful finish - what more could you want in a play? Nothing, I say! 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taps into human experience like an expert, and the result is a gift to any audience. Produce!</a:t>
            </a:r>
          </a:p>
          <a:p>
            <a:pPr marL="0" indent="0">
              <a:buNone/>
            </a:pPr>
            <a:endParaRPr lang="en-US" sz="24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Vivian Lermond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C6A02E-72C2-4E3A-A104-B1E82E381E5D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166232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542F9F-425A-4445-9D4C-868D8FD77028}"/>
              </a:ext>
            </a:extLst>
          </p:cNvPr>
          <p:cNvSpPr txBox="1">
            <a:spLocks/>
          </p:cNvSpPr>
          <p:nvPr/>
        </p:nvSpPr>
        <p:spPr>
          <a:xfrm>
            <a:off x="838200" y="1904998"/>
            <a:ext cx="11049000" cy="42719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/>
              <a:t>Secure ~$10,000 in enhancement funding for a regional production in 2022.</a:t>
            </a:r>
          </a:p>
          <a:p>
            <a:r>
              <a:rPr lang="en-US" sz="4400" b="1" dirty="0"/>
              <a:t>Off-Off-Broadway production in 2023.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66F9B25-2D90-4CD8-8A43-1224C6A2C867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05C9ACAF-FDE3-46DB-ADCB-939CA567F633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Next steps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67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Contact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16076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kim.ruyle@inventivetalent.com</a:t>
            </a: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https://kimruyle.com/index.html</a:t>
            </a:r>
            <a:endParaRPr lang="en-US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Presenter:</a:t>
            </a:r>
          </a:p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davidquangpham@outlook.com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C6A02E-72C2-4E3A-A104-B1E82E381E5D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306306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1409</TotalTime>
  <Words>1093</Words>
  <Application>Microsoft Office PowerPoint</Application>
  <PresentationFormat>Widescreen</PresentationFormat>
  <Paragraphs>74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Baskerville Old Face</vt:lpstr>
      <vt:lpstr>Calibri</vt:lpstr>
      <vt:lpstr>Century Gothic</vt:lpstr>
      <vt:lpstr>Tahoma</vt:lpstr>
      <vt:lpstr>Mesh</vt:lpstr>
      <vt:lpstr>Senior Swordplay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Pham, David</dc:creator>
  <cp:lastModifiedBy>David Quang</cp:lastModifiedBy>
  <cp:revision>718</cp:revision>
  <cp:lastPrinted>2021-10-07T18:52:54Z</cp:lastPrinted>
  <dcterms:created xsi:type="dcterms:W3CDTF">2021-10-06T14:08:05Z</dcterms:created>
  <dcterms:modified xsi:type="dcterms:W3CDTF">2021-10-18T13:17:13Z</dcterms:modified>
</cp:coreProperties>
</file>

<file path=docProps/thumbnail.jpeg>
</file>